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65E457-F6E9-4519-A5BD-D3EC9293B3D9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DBC72F-5C64-4300-B79C-998ADBBAB685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5342" y="332656"/>
            <a:ext cx="7197057" cy="1812180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 Nemzeti </a:t>
            </a:r>
            <a:r>
              <a:rPr lang="hu-H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Színház-i</a:t>
            </a:r>
            <a:r>
              <a:rPr lang="hu-H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előadások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5" y="2347160"/>
            <a:ext cx="9174025" cy="45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6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013176"/>
            <a:ext cx="2987824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500"/>
            <a:ext cx="7467600" cy="922114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szerepek nagy színészei: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064896" cy="59766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Bóta Gábor a több remek alakítás közül kettőt emel ki: Udvaros Dorottya Gertrudisát és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Mátray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László Bánk Bánját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„Naggyá nő a deszkákon” – fogalmaz Udvaros Dorottya játékáról, hozzátéve – „Eszében sincs egyértelműen undok, idegenszívű királynőt játszani. Nem kapásból utálható perszónát ad. Nagyon is árnyalja a képet azzal, hogy bár kezében a hatalom, próbál beilleszkedni a magyarok közé, és szenved attól, hogy ez nehezen megy.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„Bánkot soha nem láttam ilyen jól játszani, mint most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Mátray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Lászlótól. Igazi, magas, izmos, férfias hősszínész, de egyáltalán nem úgy, hogy öblöget a hangjával, amivel egyébként szépen megáldotta a természet. </a:t>
            </a:r>
          </a:p>
        </p:txBody>
      </p:sp>
    </p:spTree>
    <p:extLst>
      <p:ext uri="{BB962C8B-B14F-4D97-AF65-F5344CB8AC3E}">
        <p14:creationId xmlns:p14="http://schemas.microsoft.com/office/powerpoint/2010/main" val="370225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95" y="4736916"/>
            <a:ext cx="2842305" cy="212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373" y="116632"/>
            <a:ext cx="7467600" cy="72008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Kritikák: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400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Fritz Gergely az általa megfogalmazott egyetlen kritikus észrevétel éppen erre, az iróniára, pontosabban azokra a pontokra vonatkozik, amikor ez az irónia nincsen jelen az ez előadásban: „az iróniaforrás elapadása üresjáratokat eredményez”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Pikli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Natália a dráma hiátusaival kezdi kritikáját. „Bár nemzeti klasszikusról van szó, mindannyian tudjuk, hogy a drámai alapanyag több sebből vérzik: Katona dramaturgiai és nyelvi érzéke, tehetsége sok kívánnivalót hagy maga után, erre Vörösmartytól Hevesi Sándoron és Illyés Gyulán át Nádasdy Ádámig sokan felhívták a figyelmet, és igyekeztek az erényeket megtartva kritizálni, átírni vagy éppen mai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nyelvre „fordítani” a drámai szöveget,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kiigazítani a dramaturgiai helyzeteket.”</a:t>
            </a:r>
          </a:p>
        </p:txBody>
      </p:sp>
    </p:spTree>
    <p:extLst>
      <p:ext uri="{BB962C8B-B14F-4D97-AF65-F5344CB8AC3E}">
        <p14:creationId xmlns:p14="http://schemas.microsoft.com/office/powerpoint/2010/main" val="11689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sem volt aktuálisabb Vidnyánszky Attila új rendezése a Nemzeti Színházban  - OR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370630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29421"/>
            <a:ext cx="7848872" cy="582391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 semmit nem fogalmaz meg arról, miért is mondogatja Gertrudis a gyerekeinek, hogy liberalizmus vagy hogy transzhumanizmus, pláne hogy tolerancia: olyan szavak lennének ezek, amelyek megrontják az ártatlan gyermeki lelket? Miért?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ennél is rosszabbul megvalósított jelenet a transzvesztita férfi megalázása: gondolom, evidensnek kellene vennem, hogy aki férfiként női ruhába öltözik, az valami rosszat tesz – de hogy jön ez ide?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86" y="4365104"/>
            <a:ext cx="329891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Idézés az Országos Színháztörténeti Intézet és Múzeum oldaláról: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2"/>
            <a:ext cx="8748464" cy="49685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konferencia középpontjában az 1945 utáni magyar operajátszás több szempontból is izgalmas periódusa áll, egy olyan korszak, amelynek emblematikus alakja volt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Simándy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József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várunk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Simándy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József pályáját a kritikai recepció tükrében bemutató, főként az operaházi korszakra (1940-1980) koncentráló előadásokat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évadot Harsányi Zsolt XIV. René című zenés vígjátékával és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Rosmersholm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című Ibsen-darabbal zárták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együttes legnagyobb és legköltségesebb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vállalkozásaként előadta Katona József  Bánk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 című tragédiáját</a:t>
            </a:r>
          </a:p>
        </p:txBody>
      </p:sp>
    </p:spTree>
    <p:extLst>
      <p:ext uri="{BB962C8B-B14F-4D97-AF65-F5344CB8AC3E}">
        <p14:creationId xmlns:p14="http://schemas.microsoft.com/office/powerpoint/2010/main" val="370353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0208" y="1700808"/>
            <a:ext cx="7467600" cy="1143000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figyelmet!(: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863461"/>
            <a:ext cx="4615764" cy="29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3461"/>
            <a:ext cx="4499992" cy="299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9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ar - Bánk bán a Nemzetiben - Hír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4188831" cy="22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94122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előadások: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52565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 ötszakaszos drámája, a Bánk bán a szerző legismertebb műve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Illetve a magyar irodalomban is kiemelkedő helyet foglal 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művet teljes terjedelmében 1848. március 23-án, pénteken adták elő a Pesti Magyar Színházban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 jelentőségét az is mutatja, hogy 1848. március 15-én a Nemzeti Színház díszműsorán ez a mű szerepelt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1861-ben Erkel Ferenc dolgozta fel operává Egressy Béni szövegkönyve alapján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4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970970"/>
            <a:ext cx="3851921" cy="289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424936" cy="578224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1968-ban Illyés Gyula vállalkozott Katona szövegének átformálására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legnehezebb rész az ötödik felvonás volt, mely kevesebb mint felére csökkent, az első jelenet pedig teljesen elmaradt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Illyés szövege először a Magvető Könyvkiadónál jelent meg 1976-ban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szövegváltozatot először a Pécsi Nemzeti Színházban mutatták be 1976. április 16-án Nógrádi Róbert rendezésében,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István (Bánk bán), Pásztor Erzsi (Gertrudis) és Pogány György (Ottó) főszereplésével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2011-ben Szabó Borbála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ültette át mai nyelvre a darabot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0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1922"/>
            <a:ext cx="3635896" cy="2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változatot először a kecskeméti Katona József Színház mutatta be a Ruszt József Stúdióban 2011. szeptember 21-én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2019-ben jelent meg Nádasdy Ádám kötete, amelyben mai magyar nyelvre ültette át prózában a dráma eredeti szövegét, s ezt az eredetivel együtt közli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Nádasdy szövegével először a Pécsi Nemzeti Színház mutatta be a darabot a Kamaraszínházban 2020. szeptember 27-én, Vilmos Noémi vizsgarendezésében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eredeti szöveg és mai magyar prózai fordítás; eredeti szöveggond., ford., jegyz.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Nádasdy Ádám, utószó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Margócsy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István; Magvető, Bp., 2019</a:t>
            </a:r>
          </a:p>
        </p:txBody>
      </p:sp>
    </p:spTree>
    <p:extLst>
      <p:ext uri="{BB962C8B-B14F-4D97-AF65-F5344CB8AC3E}">
        <p14:creationId xmlns:p14="http://schemas.microsoft.com/office/powerpoint/2010/main" val="64383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20900"/>
            <a:ext cx="3668278" cy="2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500"/>
            <a:ext cx="7467600" cy="821862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Feldolgozások: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bán, Erkel Ferenc operája (1861)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(1914, némafilm), rendező: Kertész Mihály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(1952, tévéfilm), rendező: Révész György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(1968, tévéfilm), rendező: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Szinetár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Miklós; szereplők: Latinovits Zoltán, Benkő Gyula,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Ronyecz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Mária, Béres Ilona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(1980, színházi felvétel), rendező: Kazimir Károly; szereplők: Kozák András,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Drahota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Andrea, Jani Ildikó, Inke László</a:t>
            </a:r>
          </a:p>
        </p:txBody>
      </p:sp>
    </p:spTree>
    <p:extLst>
      <p:ext uri="{BB962C8B-B14F-4D97-AF65-F5344CB8AC3E}">
        <p14:creationId xmlns:p14="http://schemas.microsoft.com/office/powerpoint/2010/main" val="21977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864512" cy="28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2646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(1987, tévéfilm), rendező: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Szönyi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Sándor; szereplők: Blaskó Péter,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Almási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Éva, Szirtes Ági, Vincze Robi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(2002, mozifilm), rendező: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Káel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(2013, színházi felvétel), rendező: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Bodolay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Géza; szereplők: Nagy Csongor Zsolt, Szabó Gabi,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Báhner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Péter, Barnák László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(2016, színházi felvétel), rendező: Szabó K. István; szereplők: Demeter Albert Péter, Földesi Ágnes, Bartus Gyula, Csomós Lajos</a:t>
            </a:r>
          </a:p>
        </p:txBody>
      </p:sp>
    </p:spTree>
    <p:extLst>
      <p:ext uri="{BB962C8B-B14F-4D97-AF65-F5344CB8AC3E}">
        <p14:creationId xmlns:p14="http://schemas.microsoft.com/office/powerpoint/2010/main" val="66876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67600" cy="792088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Rendezők: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64704"/>
            <a:ext cx="7467600" cy="5256584"/>
          </a:xfrm>
        </p:spPr>
        <p:txBody>
          <a:bodyPr>
            <a:normAutofit lnSpcReduction="10000"/>
          </a:bodyPr>
          <a:lstStyle/>
          <a:p>
            <a:pPr marL="36576" indent="0">
              <a:buClr>
                <a:schemeClr val="tx1"/>
              </a:buClr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Kertész Mihály: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Kertész Mihály (Michael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Curtiz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1905-ig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Kaminer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Manó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Oscar-díjas magyar–amerikai filmrendező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filmtörténet hajnalán még színészként az elsők között kezdett a némafilmezéssel foglalkozni Dániában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Nordisk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cégnél 1912-ben forgatott Utolsó bohém volt az első rendezése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1926-ban az Amerikai Egyesült Államokba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emigrált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1927-ben lett a Warner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 munkatársa. Hollywoodi karrierje során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100 filmet készített</a:t>
            </a:r>
          </a:p>
        </p:txBody>
      </p:sp>
      <p:pic>
        <p:nvPicPr>
          <p:cNvPr id="7170" name="Picture 2" descr="Portréja 1928-bó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83924"/>
            <a:ext cx="2627784" cy="33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5721499"/>
          </a:xfrm>
        </p:spPr>
        <p:txBody>
          <a:bodyPr>
            <a:normAutofit/>
          </a:bodyPr>
          <a:lstStyle/>
          <a:p>
            <a:pPr marL="36576" indent="0">
              <a:buClr>
                <a:schemeClr val="tx1"/>
              </a:buClr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Révész György: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Budapest, 1927. október 16. – Budapest, 2003. április 2.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Balázs Béla-díjas magyar filmrendező, forgatókönyvíró, filmdramaturg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Révész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Riesenberg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Sándor ügyvéd és Spitz Sarolta (1895–1952) gyermekeként született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Tanulmányait a Szakszervezeti Filmiskolában végezte 1945 és 1948 között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1948-tól 1950-ig a Színház- 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Filmművészeti Főiskola, 1945 és 1950</a:t>
            </a:r>
          </a:p>
          <a:p>
            <a:pPr marL="36576" indent="0">
              <a:buClr>
                <a:schemeClr val="tx1"/>
              </a:buCl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az ELTE BTK hallgatója volt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94" y="3974034"/>
            <a:ext cx="3384606" cy="28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51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8324"/>
            <a:ext cx="2960694" cy="22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Érdekességek: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7467600" cy="52565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Arany János is készített egy elemzést a drámáról, ami csak részleteiben készült 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 évig pihentették s csak 1845-től kezdve szerepelt e színház műsorán évenként is többször, hogy az abszolutizmus idején eltiltva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1858. március 10-én végre megkezdhesse diadalmainak azóta szakadatlan útját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a forradalom egyéb eseményei miatt valószínűleg elmaradt az előadás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főbb szereplőt figyelhetünk meg: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Gertrúd a negatív, Bánk pedig a pozitív hős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4251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1036</Words>
  <Application>Microsoft Office PowerPoint</Application>
  <PresentationFormat>Diavetítés a képernyőre (4:3 oldalarány)</PresentationFormat>
  <Paragraphs>74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Times New Roman</vt:lpstr>
      <vt:lpstr>Wingdings</vt:lpstr>
      <vt:lpstr>Wingdings 2</vt:lpstr>
      <vt:lpstr>Technika</vt:lpstr>
      <vt:lpstr>PowerPoint-bemutató</vt:lpstr>
      <vt:lpstr>Bánk bán előadások:</vt:lpstr>
      <vt:lpstr>PowerPoint-bemutató</vt:lpstr>
      <vt:lpstr>PowerPoint-bemutató</vt:lpstr>
      <vt:lpstr>Feldolgozások:</vt:lpstr>
      <vt:lpstr>PowerPoint-bemutató</vt:lpstr>
      <vt:lpstr>Rendezők:</vt:lpstr>
      <vt:lpstr>PowerPoint-bemutató</vt:lpstr>
      <vt:lpstr>Érdekességek:</vt:lpstr>
      <vt:lpstr>Főbb szerepek nagy színészei:</vt:lpstr>
      <vt:lpstr>Kritikák:</vt:lpstr>
      <vt:lpstr>PowerPoint-bemutató</vt:lpstr>
      <vt:lpstr>Idézés az Országos Színháztörténeti Intézet és Múzeum oldaláról:</vt:lpstr>
      <vt:lpstr>Köszönjük a figyelmet!(: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Bogi</dc:creator>
  <cp:lastModifiedBy>Jokeszné Szarka Zsófia</cp:lastModifiedBy>
  <cp:revision>14</cp:revision>
  <dcterms:created xsi:type="dcterms:W3CDTF">2024-04-30T15:23:53Z</dcterms:created>
  <dcterms:modified xsi:type="dcterms:W3CDTF">2024-05-13T10:29:44Z</dcterms:modified>
</cp:coreProperties>
</file>